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72" r:id="rId2"/>
    <p:sldMasterId id="2147483692" r:id="rId3"/>
  </p:sldMasterIdLst>
  <p:sldIdLst>
    <p:sldId id="256" r:id="rId4"/>
    <p:sldId id="259" r:id="rId5"/>
    <p:sldId id="258" r:id="rId6"/>
    <p:sldId id="257" r:id="rId7"/>
  </p:sldIdLst>
  <p:sldSz cx="9906000" cy="6858000" type="A4"/>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6F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62" autoAdjust="0"/>
    <p:restoredTop sz="94660"/>
  </p:normalViewPr>
  <p:slideViewPr>
    <p:cSldViewPr snapToGrid="0">
      <p:cViewPr>
        <p:scale>
          <a:sx n="125" d="100"/>
          <a:sy n="125" d="100"/>
        </p:scale>
        <p:origin x="-912" y="-2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ini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804862" y="2115239"/>
            <a:ext cx="3950018" cy="367188"/>
          </a:xfrm>
          <a:prstGeom prst="rect">
            <a:avLst/>
          </a:prstGeom>
        </p:spPr>
        <p:txBody>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smtClean="0"/>
              <a:t>Paan</a:t>
            </a:r>
            <a:r>
              <a:rPr lang="lt-LT" dirty="0" err="1" smtClean="0"/>
              <a:t>traštė</a:t>
            </a:r>
            <a:endParaRPr lang="en-US" dirty="0"/>
          </a:p>
        </p:txBody>
      </p:sp>
      <p:sp>
        <p:nvSpPr>
          <p:cNvPr id="7" name="Title 6"/>
          <p:cNvSpPr>
            <a:spLocks noGrp="1"/>
          </p:cNvSpPr>
          <p:nvPr>
            <p:ph type="title" hasCustomPrompt="1"/>
          </p:nvPr>
        </p:nvSpPr>
        <p:spPr>
          <a:xfrm>
            <a:off x="804863" y="1190759"/>
            <a:ext cx="4666368" cy="1108074"/>
          </a:xfrm>
        </p:spPr>
        <p:txBody>
          <a:bodyPr/>
          <a:lstStyle>
            <a:lvl1pPr>
              <a:defRPr/>
            </a:lvl1pPr>
          </a:lstStyle>
          <a:p>
            <a:r>
              <a:rPr lang="en-US" dirty="0" smtClean="0"/>
              <a:t>P</a:t>
            </a:r>
            <a:r>
              <a:rPr lang="lt-LT" dirty="0" err="1" smtClean="0"/>
              <a:t>ristatymo</a:t>
            </a:r>
            <a:r>
              <a:rPr lang="lt-LT" dirty="0" smtClean="0"/>
              <a:t> p</a:t>
            </a:r>
            <a:r>
              <a:rPr lang="en-US" dirty="0" err="1" smtClean="0"/>
              <a:t>avadinimas</a:t>
            </a:r>
            <a:r>
              <a:rPr lang="lt-LT" dirty="0" smtClean="0"/>
              <a:t/>
            </a:r>
            <a:br>
              <a:rPr lang="lt-LT" dirty="0" smtClean="0"/>
            </a:br>
            <a:endParaRPr lang="lt-LT" dirty="0"/>
          </a:p>
        </p:txBody>
      </p:sp>
    </p:spTree>
    <p:extLst>
      <p:ext uri="{BB962C8B-B14F-4D97-AF65-F5344CB8AC3E}">
        <p14:creationId xmlns:p14="http://schemas.microsoft.com/office/powerpoint/2010/main" val="51802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straipos skaidrė">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lvl1pPr>
              <a:defRPr baseline="0"/>
            </a:lvl1pPr>
          </a:lstStyle>
          <a:p>
            <a:r>
              <a:rPr lang="en-US" dirty="0" err="1" smtClean="0"/>
              <a:t>Temos</a:t>
            </a:r>
            <a:r>
              <a:rPr lang="en-US" dirty="0" smtClean="0"/>
              <a:t> </a:t>
            </a:r>
            <a:r>
              <a:rPr lang="en-US" dirty="0" err="1" smtClean="0"/>
              <a:t>pavadinimas</a:t>
            </a:r>
            <a:endParaRPr lang="lt-LT" dirty="0"/>
          </a:p>
        </p:txBody>
      </p:sp>
      <p:sp>
        <p:nvSpPr>
          <p:cNvPr id="9" name="Text Placeholder 8"/>
          <p:cNvSpPr>
            <a:spLocks noGrp="1"/>
          </p:cNvSpPr>
          <p:nvPr>
            <p:ph type="body" sz="quarter" idx="10" hasCustomPrompt="1"/>
          </p:nvPr>
        </p:nvSpPr>
        <p:spPr>
          <a:xfrm>
            <a:off x="681039" y="1320800"/>
            <a:ext cx="8543925" cy="3352800"/>
          </a:xfrm>
        </p:spPr>
        <p:txBody>
          <a:bodyPr/>
          <a:lstStyle>
            <a:lvl1pPr marL="0" indent="0">
              <a:buNone/>
              <a:defRPr/>
            </a:lvl1pPr>
            <a:lvl2pPr marL="457200" indent="0">
              <a:buNone/>
              <a:defRPr baseline="0"/>
            </a:lvl2pPr>
          </a:lstStyle>
          <a:p>
            <a:pPr defTabSz="496888" fontAlgn="base">
              <a:spcBef>
                <a:spcPct val="0"/>
              </a:spcBef>
              <a:spcAft>
                <a:spcPct val="0"/>
              </a:spcAft>
            </a:pPr>
            <a:r>
              <a:rPr lang="lt-LT" altLang="lt-LT" sz="1800" dirty="0" smtClean="0">
                <a:solidFill>
                  <a:srgbClr val="767676"/>
                </a:solidFill>
                <a:latin typeface="Calibri" pitchFamily="34" charset="0"/>
                <a:ea typeface="MS PGothic" pitchFamily="34" charset="-128"/>
              </a:rPr>
              <a:t>Tekstas</a:t>
            </a:r>
          </a:p>
          <a:p>
            <a:pPr defTabSz="496888" fontAlgn="base">
              <a:spcBef>
                <a:spcPct val="0"/>
              </a:spcBef>
              <a:spcAft>
                <a:spcPct val="0"/>
              </a:spcAft>
            </a:pPr>
            <a:endParaRPr lang="lt-LT" altLang="lt-LT" sz="1800" dirty="0" smtClean="0">
              <a:solidFill>
                <a:srgbClr val="767676"/>
              </a:solidFill>
              <a:latin typeface="Calibri" pitchFamily="34" charset="0"/>
              <a:ea typeface="MS PGothic" pitchFamily="34" charset="-128"/>
            </a:endParaRPr>
          </a:p>
          <a:p>
            <a:pPr defTabSz="496888" fontAlgn="base">
              <a:spcBef>
                <a:spcPct val="0"/>
              </a:spcBef>
              <a:spcAft>
                <a:spcPct val="0"/>
              </a:spcAft>
            </a:pPr>
            <a:r>
              <a:rPr lang="en-US" altLang="lt-LT" sz="1800" dirty="0" err="1" smtClean="0">
                <a:solidFill>
                  <a:srgbClr val="767676"/>
                </a:solidFill>
                <a:latin typeface="Calibri" pitchFamily="34" charset="0"/>
                <a:ea typeface="MS PGothic" pitchFamily="34" charset="-128"/>
              </a:rPr>
              <a:t>Šrifto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dydžiai</a:t>
            </a:r>
            <a:r>
              <a:rPr lang="en-US" altLang="lt-LT" sz="1800" dirty="0" smtClean="0">
                <a:solidFill>
                  <a:srgbClr val="767676"/>
                </a:solidFill>
                <a:latin typeface="Calibri" pitchFamily="34" charset="0"/>
                <a:ea typeface="MS PGothic" pitchFamily="34" charset="-128"/>
              </a:rPr>
              <a: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pavadinimui</a:t>
            </a: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temai</a:t>
            </a:r>
            <a:r>
              <a:rPr lang="en-US" altLang="lt-LT" sz="1800" dirty="0" smtClean="0">
                <a:solidFill>
                  <a:srgbClr val="767676"/>
                </a:solidFill>
                <a:latin typeface="Calibri" pitchFamily="34" charset="0"/>
                <a:ea typeface="MS PGothic" pitchFamily="34" charset="-128"/>
              </a:rPr>
              <a:t> – Calibri Bold 24pt.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teksto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rašymui</a:t>
            </a:r>
            <a:r>
              <a:rPr lang="en-US" altLang="lt-LT" sz="1800" dirty="0" smtClean="0">
                <a:solidFill>
                  <a:srgbClr val="767676"/>
                </a:solidFill>
                <a:latin typeface="Calibri" pitchFamily="34" charset="0"/>
                <a:ea typeface="MS PGothic" pitchFamily="34" charset="-128"/>
              </a:rPr>
              <a:t> – Calibri Normal 18pt.</a:t>
            </a:r>
          </a:p>
        </p:txBody>
      </p:sp>
    </p:spTree>
    <p:extLst>
      <p:ext uri="{BB962C8B-B14F-4D97-AF65-F5344CB8AC3E}">
        <p14:creationId xmlns:p14="http://schemas.microsoft.com/office/powerpoint/2010/main" val="119029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eksto stulpeliai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3" name="Content Placeholder 2"/>
          <p:cNvSpPr>
            <a:spLocks noGrp="1"/>
          </p:cNvSpPr>
          <p:nvPr>
            <p:ph sz="half" idx="1" hasCustomPrompt="1"/>
          </p:nvPr>
        </p:nvSpPr>
        <p:spPr>
          <a:xfrm>
            <a:off x="681037" y="1224492"/>
            <a:ext cx="4189413" cy="4351338"/>
          </a:xfrm>
        </p:spPr>
        <p:txBody>
          <a:bodyPr/>
          <a:lstStyle>
            <a:lvl1pPr>
              <a:defRPr/>
            </a:lvl1pPr>
            <a:lvl2pPr>
              <a:defRPr/>
            </a:lvl2p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Content Placeholder 3"/>
          <p:cNvSpPr>
            <a:spLocks noGrp="1"/>
          </p:cNvSpPr>
          <p:nvPr>
            <p:ph sz="half" idx="2" hasCustomPrompt="1"/>
          </p:nvPr>
        </p:nvSpPr>
        <p:spPr>
          <a:xfrm>
            <a:off x="5035551" y="1224492"/>
            <a:ext cx="4189413" cy="4351338"/>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156869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otraukų skaidrė">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681038" y="1109134"/>
            <a:ext cx="4596075" cy="2967038"/>
          </a:xfrm>
        </p:spPr>
        <p:txBody>
          <a:bodyPr/>
          <a:lstStyle>
            <a:lvl1pPr marL="0" indent="0">
              <a:buNone/>
              <a:defRPr/>
            </a:lvl1pPr>
          </a:lstStyle>
          <a:p>
            <a:r>
              <a:rPr lang="en-US" dirty="0" err="1" smtClean="0"/>
              <a:t>Nuotrauka</a:t>
            </a:r>
            <a:endParaRPr lang="lt-LT" dirty="0"/>
          </a:p>
        </p:txBody>
      </p:sp>
      <p:sp>
        <p:nvSpPr>
          <p:cNvPr id="9" name="Picture Placeholder 8"/>
          <p:cNvSpPr>
            <a:spLocks noGrp="1"/>
          </p:cNvSpPr>
          <p:nvPr>
            <p:ph type="pic" sz="quarter" idx="14" hasCustomPrompt="1"/>
          </p:nvPr>
        </p:nvSpPr>
        <p:spPr>
          <a:xfrm>
            <a:off x="5413933" y="1109134"/>
            <a:ext cx="3811032" cy="4216078"/>
          </a:xfrm>
        </p:spPr>
        <p:txBody>
          <a:bodyPr/>
          <a:lstStyle>
            <a:lvl1pPr marL="0" indent="0">
              <a:buNone/>
              <a:defRPr/>
            </a:lvl1pPr>
          </a:lstStyle>
          <a:p>
            <a:r>
              <a:rPr lang="en-US" dirty="0" err="1" smtClean="0"/>
              <a:t>Nuotrauka</a:t>
            </a:r>
            <a:endParaRPr lang="lt-LT" dirty="0"/>
          </a:p>
        </p:txBody>
      </p:sp>
      <p:sp>
        <p:nvSpPr>
          <p:cNvPr id="11" name="Picture Placeholder 10"/>
          <p:cNvSpPr>
            <a:spLocks noGrp="1"/>
          </p:cNvSpPr>
          <p:nvPr>
            <p:ph type="pic" sz="quarter" idx="15" hasCustomPrompt="1"/>
          </p:nvPr>
        </p:nvSpPr>
        <p:spPr>
          <a:xfrm>
            <a:off x="681037" y="4237782"/>
            <a:ext cx="4607083" cy="2337435"/>
          </a:xfrm>
        </p:spPr>
        <p:txBody>
          <a:bodyPr/>
          <a:lstStyle>
            <a:lvl1pPr marL="0" indent="0">
              <a:buNone/>
              <a:defRPr/>
            </a:lvl1pPr>
          </a:lstStyle>
          <a:p>
            <a:r>
              <a:rPr lang="en-US" dirty="0" err="1" smtClean="0"/>
              <a:t>Nuotrauka</a:t>
            </a:r>
            <a:endParaRPr lang="lt-LT" dirty="0"/>
          </a:p>
        </p:txBody>
      </p:sp>
      <p:sp>
        <p:nvSpPr>
          <p:cNvPr id="12" name="Title 1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Tree>
    <p:extLst>
      <p:ext uri="{BB962C8B-B14F-4D97-AF65-F5344CB8AC3E}">
        <p14:creationId xmlns:p14="http://schemas.microsoft.com/office/powerpoint/2010/main" val="38053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162707"/>
            <a:ext cx="8543925"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379009"/>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386719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o ir nuotrauko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Picture Placeholder 6"/>
          <p:cNvSpPr>
            <a:spLocks noGrp="1"/>
          </p:cNvSpPr>
          <p:nvPr>
            <p:ph type="pic" sz="quarter" idx="13" hasCustomPrompt="1"/>
          </p:nvPr>
        </p:nvSpPr>
        <p:spPr>
          <a:xfrm>
            <a:off x="3851302" y="1227772"/>
            <a:ext cx="5373662" cy="4351761"/>
          </a:xfrm>
        </p:spPr>
        <p:txBody>
          <a:bodyPr/>
          <a:lstStyle>
            <a:lvl1pPr marL="0" indent="0">
              <a:buNone/>
              <a:defRPr/>
            </a:lvl1pPr>
          </a:lstStyle>
          <a:p>
            <a:r>
              <a:rPr lang="en-US" dirty="0" err="1" smtClean="0"/>
              <a:t>Nuotrauka</a:t>
            </a:r>
            <a:endParaRPr lang="lt-LT" dirty="0"/>
          </a:p>
        </p:txBody>
      </p:sp>
      <p:sp>
        <p:nvSpPr>
          <p:cNvPr id="9" name="Text Placeholder 8"/>
          <p:cNvSpPr>
            <a:spLocks noGrp="1"/>
          </p:cNvSpPr>
          <p:nvPr>
            <p:ph type="body" sz="quarter" idx="14" hasCustomPrompt="1"/>
          </p:nvPr>
        </p:nvSpPr>
        <p:spPr>
          <a:xfrm>
            <a:off x="681039" y="1227141"/>
            <a:ext cx="2906448" cy="4910137"/>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335351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306641"/>
            <a:ext cx="6922161"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768476"/>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83979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alutinė skaidrė">
    <p:spTree>
      <p:nvGrpSpPr>
        <p:cNvPr id="1" name=""/>
        <p:cNvGrpSpPr/>
        <p:nvPr/>
      </p:nvGrpSpPr>
      <p:grpSpPr>
        <a:xfrm>
          <a:off x="0" y="0"/>
          <a:ext cx="0" cy="0"/>
          <a:chOff x="0" y="0"/>
          <a:chExt cx="0" cy="0"/>
        </a:xfrm>
      </p:grpSpPr>
      <p:sp>
        <p:nvSpPr>
          <p:cNvPr id="8" name="Picture Placeholder 7"/>
          <p:cNvSpPr>
            <a:spLocks noGrp="1"/>
          </p:cNvSpPr>
          <p:nvPr>
            <p:ph type="pic" sz="quarter" idx="10" hasCustomPrompt="1"/>
          </p:nvPr>
        </p:nvSpPr>
        <p:spPr>
          <a:xfrm>
            <a:off x="5228169" y="5577840"/>
            <a:ext cx="2431785" cy="822960"/>
          </a:xfrm>
          <a:prstGeom prst="rect">
            <a:avLst/>
          </a:prstGeom>
        </p:spPr>
        <p:txBody>
          <a:bodyPr>
            <a:normAutofit/>
          </a:bodyPr>
          <a:lstStyle>
            <a:lvl1pPr marL="0" indent="0" algn="ctr">
              <a:buNone/>
              <a:defRPr sz="1800" baseline="0">
                <a:solidFill>
                  <a:srgbClr val="7D6F6C"/>
                </a:solidFill>
              </a:defRPr>
            </a:lvl1pPr>
          </a:lstStyle>
          <a:p>
            <a:r>
              <a:rPr lang="en-US" dirty="0" err="1" smtClean="0"/>
              <a:t>Organizatoriaus</a:t>
            </a:r>
            <a:r>
              <a:rPr lang="en-US" dirty="0" smtClean="0"/>
              <a:t> </a:t>
            </a:r>
            <a:r>
              <a:rPr lang="en-US" dirty="0" err="1" smtClean="0"/>
              <a:t>logotipas</a:t>
            </a:r>
            <a:endParaRPr lang="lt-LT" dirty="0"/>
          </a:p>
        </p:txBody>
      </p:sp>
    </p:spTree>
    <p:extLst>
      <p:ext uri="{BB962C8B-B14F-4D97-AF65-F5344CB8AC3E}">
        <p14:creationId xmlns:p14="http://schemas.microsoft.com/office/powerpoint/2010/main" val="2385359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4" descr="C:\Users\User\Desktop\FINMIN Prezentacija\ESFIVP-logotipo naudojimo vadovas-02.jpg"/>
          <p:cNvPicPr>
            <a:picLocks noChangeAspect="1" noChangeArrowheads="1"/>
          </p:cNvPicPr>
          <p:nvPr/>
        </p:nvPicPr>
        <p:blipFill>
          <a:blip r:embed="rId3" cstate="print"/>
          <a:srcRect/>
          <a:stretch>
            <a:fillRect/>
          </a:stretch>
        </p:blipFill>
        <p:spPr bwMode="auto">
          <a:xfrm>
            <a:off x="1" y="-71462"/>
            <a:ext cx="9906000" cy="6877050"/>
          </a:xfrm>
          <a:prstGeom prst="rect">
            <a:avLst/>
          </a:prstGeom>
          <a:noFill/>
        </p:spPr>
      </p:pic>
      <p:sp>
        <p:nvSpPr>
          <p:cNvPr id="2" name="Title Placeholder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BF3BB-EB1B-48D4-A124-296D8DDFE6E0}" type="datetimeFigureOut">
              <a:rPr lang="lt-LT" smtClean="0"/>
              <a:pPr/>
              <a:t>2018-10-04</a:t>
            </a:fld>
            <a:endParaRPr lang="lt-LT"/>
          </a:p>
        </p:txBody>
      </p:sp>
      <p:sp>
        <p:nvSpPr>
          <p:cNvPr id="5" name="Footer Placeholder 4"/>
          <p:cNvSpPr>
            <a:spLocks noGrp="1"/>
          </p:cNvSpPr>
          <p:nvPr>
            <p:ph type="ftr" sz="quarter" idx="3"/>
          </p:nvPr>
        </p:nvSpPr>
        <p:spPr>
          <a:xfrm>
            <a:off x="3281364"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56EC1-65C8-4B69-8E4C-90A262855C30}" type="slidenum">
              <a:rPr lang="lt-LT" smtClean="0"/>
              <a:pPr/>
              <a:t>‹#›</a:t>
            </a:fld>
            <a:endParaRPr lang="lt-LT"/>
          </a:p>
        </p:txBody>
      </p:sp>
      <p:pic>
        <p:nvPicPr>
          <p:cNvPr id="8" name="Picture 4" descr="C:\Users\User\Desktop\FINMIN Prezentacija\ESFIVP-logotipo naudojimo vadovas-02.jpg"/>
          <p:cNvPicPr>
            <a:picLocks noChangeAspect="1" noChangeArrowheads="1"/>
          </p:cNvPicPr>
          <p:nvPr userDrawn="1"/>
        </p:nvPicPr>
        <p:blipFill>
          <a:blip r:embed="rId3" cstate="print"/>
          <a:srcRect/>
          <a:stretch>
            <a:fillRect/>
          </a:stretch>
        </p:blipFill>
        <p:spPr bwMode="auto">
          <a:xfrm>
            <a:off x="1" y="-71462"/>
            <a:ext cx="9906000" cy="6877050"/>
          </a:xfrm>
          <a:prstGeom prst="rect">
            <a:avLst/>
          </a:prstGeom>
          <a:noFill/>
        </p:spPr>
      </p:pic>
    </p:spTree>
    <p:extLst>
      <p:ext uri="{BB962C8B-B14F-4D97-AF65-F5344CB8AC3E}">
        <p14:creationId xmlns:p14="http://schemas.microsoft.com/office/powerpoint/2010/main" val="345333127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28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5292"/>
            <a:ext cx="9928301" cy="6859331"/>
          </a:xfrm>
          <a:prstGeom prst="rect">
            <a:avLst/>
          </a:prstGeom>
        </p:spPr>
      </p:pic>
      <p:sp>
        <p:nvSpPr>
          <p:cNvPr id="2" name="Title Placeholder 1"/>
          <p:cNvSpPr>
            <a:spLocks noGrp="1"/>
          </p:cNvSpPr>
          <p:nvPr>
            <p:ph type="title"/>
          </p:nvPr>
        </p:nvSpPr>
        <p:spPr>
          <a:xfrm>
            <a:off x="681039" y="320040"/>
            <a:ext cx="8543925" cy="538480"/>
          </a:xfrm>
          <a:prstGeom prst="rect">
            <a:avLst/>
          </a:prstGeom>
        </p:spPr>
        <p:txBody>
          <a:bodyPr vert="horz" lIns="91440" tIns="45720" rIns="91440" bIns="45720" rtlCol="0" anchor="ctr">
            <a:normAutofit/>
          </a:bodyPr>
          <a:lstStyle/>
          <a:p>
            <a:r>
              <a:rPr lang="en-US" dirty="0" err="1" smtClean="0"/>
              <a:t>Temos</a:t>
            </a:r>
            <a:r>
              <a:rPr lang="en-US" dirty="0" smtClean="0"/>
              <a:t> </a:t>
            </a:r>
            <a:r>
              <a:rPr lang="en-US" dirty="0" err="1" smtClean="0"/>
              <a:t>pavadinimas</a:t>
            </a:r>
            <a:endParaRPr lang="lt-LT" dirty="0"/>
          </a:p>
        </p:txBody>
      </p:sp>
      <p:sp>
        <p:nvSpPr>
          <p:cNvPr id="3" name="Text Placeholder 2"/>
          <p:cNvSpPr>
            <a:spLocks noGrp="1"/>
          </p:cNvSpPr>
          <p:nvPr>
            <p:ph type="body" idx="1"/>
          </p:nvPr>
        </p:nvSpPr>
        <p:spPr>
          <a:xfrm>
            <a:off x="681039" y="1203536"/>
            <a:ext cx="8543925" cy="4351338"/>
          </a:xfrm>
          <a:prstGeom prst="rect">
            <a:avLst/>
          </a:prstGeom>
        </p:spPr>
        <p:txBody>
          <a:bodyPr vert="horz" lIns="91440" tIns="45720" rIns="91440" bIns="45720" rtlCol="0">
            <a:normAutofit/>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89D37-8DCC-4B90-9989-088660BA936B}" type="datetimeFigureOut">
              <a:rPr lang="lt-LT" smtClean="0"/>
              <a:pPr/>
              <a:t>2018-10-04</a:t>
            </a:fld>
            <a:endParaRPr lang="lt-LT"/>
          </a:p>
        </p:txBody>
      </p:sp>
      <p:sp>
        <p:nvSpPr>
          <p:cNvPr id="5"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68689-5B76-426F-80A9-6DBB66434ACD}" type="slidenum">
              <a:rPr lang="lt-LT" smtClean="0"/>
              <a:pPr/>
              <a:t>‹#›</a:t>
            </a:fld>
            <a:endParaRPr lang="lt-LT"/>
          </a:p>
        </p:txBody>
      </p:sp>
    </p:spTree>
    <p:extLst>
      <p:ext uri="{BB962C8B-B14F-4D97-AF65-F5344CB8AC3E}">
        <p14:creationId xmlns:p14="http://schemas.microsoft.com/office/powerpoint/2010/main" val="4187548981"/>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78" r:id="rId3"/>
    <p:sldLayoutId id="2147483679" r:id="rId4"/>
    <p:sldLayoutId id="2147483704" r:id="rId5"/>
    <p:sldLayoutId id="2147483717" r:id="rId6"/>
  </p:sldLayoutIdLst>
  <p:txStyles>
    <p:titleStyle>
      <a:lvl1pPr algn="l" defTabSz="914400" rtl="0" eaLnBrk="1" latinLnBrk="0" hangingPunct="1">
        <a:lnSpc>
          <a:spcPct val="90000"/>
        </a:lnSpc>
        <a:spcBef>
          <a:spcPct val="0"/>
        </a:spcBef>
        <a:buNone/>
        <a:defRPr sz="2400" kern="1200">
          <a:solidFill>
            <a:srgbClr val="7D6F6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 y="9144"/>
            <a:ext cx="9899904" cy="6839712"/>
          </a:xfrm>
          <a:prstGeom prst="rect">
            <a:avLst/>
          </a:prstGeom>
        </p:spPr>
      </p:pic>
      <p:sp>
        <p:nvSpPr>
          <p:cNvPr id="8" name="Turinio vietos rezervavimo ženklas 2"/>
          <p:cNvSpPr txBox="1">
            <a:spLocks/>
          </p:cNvSpPr>
          <p:nvPr userDrawn="1"/>
        </p:nvSpPr>
        <p:spPr>
          <a:xfrm>
            <a:off x="495300" y="1600201"/>
            <a:ext cx="8915400" cy="29809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r>
              <a:rPr lang="lt-LT" altLang="lt-LT" sz="2800" b="1" dirty="0" smtClean="0">
                <a:solidFill>
                  <a:srgbClr val="767676"/>
                </a:solidFill>
                <a:latin typeface="Calibri" pitchFamily="34" charset="0"/>
                <a:ea typeface="MS PGothic" pitchFamily="34" charset="-128"/>
              </a:rPr>
              <a:t>AČIŪ UŽ DĖMESĮ</a:t>
            </a:r>
            <a:endParaRPr lang="lt-LT" sz="2800" dirty="0"/>
          </a:p>
        </p:txBody>
      </p:sp>
    </p:spTree>
    <p:extLst>
      <p:ext uri="{BB962C8B-B14F-4D97-AF65-F5344CB8AC3E}">
        <p14:creationId xmlns:p14="http://schemas.microsoft.com/office/powerpoint/2010/main" val="1984658239"/>
      </p:ext>
    </p:extLst>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4861" y="2115238"/>
            <a:ext cx="8581510" cy="2809301"/>
          </a:xfrm>
        </p:spPr>
        <p:txBody>
          <a:bodyPr>
            <a:normAutofit/>
          </a:bodyPr>
          <a:lstStyle/>
          <a:p>
            <a:r>
              <a:rPr lang="lt-LT" dirty="0" smtClean="0"/>
              <a:t>141519,99 </a:t>
            </a:r>
            <a:r>
              <a:rPr lang="lt-LT" dirty="0" err="1" smtClean="0"/>
              <a:t>Eur</a:t>
            </a:r>
            <a:r>
              <a:rPr lang="lt-LT" dirty="0" smtClean="0"/>
              <a:t>. bendra vertė, 120291,99 </a:t>
            </a:r>
            <a:r>
              <a:rPr lang="lt-LT" dirty="0" err="1" smtClean="0"/>
              <a:t>Eur</a:t>
            </a:r>
            <a:r>
              <a:rPr lang="lt-LT" dirty="0" smtClean="0"/>
              <a:t>. ES fondų lėšos, 10614 </a:t>
            </a:r>
            <a:r>
              <a:rPr lang="lt-LT" dirty="0" err="1" smtClean="0"/>
              <a:t>Eur</a:t>
            </a:r>
            <a:r>
              <a:rPr lang="lt-LT" dirty="0"/>
              <a:t>. savivaldybės </a:t>
            </a:r>
            <a:r>
              <a:rPr lang="lt-LT" dirty="0" smtClean="0"/>
              <a:t>biudžeto lėšos. </a:t>
            </a:r>
          </a:p>
          <a:p>
            <a:endParaRPr lang="lt-LT" dirty="0" smtClean="0"/>
          </a:p>
          <a:p>
            <a:r>
              <a:rPr lang="lt-LT" dirty="0" smtClean="0"/>
              <a:t> Finansuojama iš Europos sąjungos struktūrinių fondų lėšų</a:t>
            </a:r>
          </a:p>
          <a:p>
            <a:r>
              <a:rPr lang="lt-LT" dirty="0" smtClean="0"/>
              <a:t>Projekto vykdytojas: Rokiškio rajono savivaldybės visuomenės sveikatos biuras </a:t>
            </a:r>
          </a:p>
          <a:p>
            <a:endParaRPr lang="lt-LT" dirty="0" smtClean="0"/>
          </a:p>
          <a:p>
            <a:endParaRPr lang="lt-LT" dirty="0" smtClean="0"/>
          </a:p>
          <a:p>
            <a:endParaRPr lang="lt-LT" dirty="0"/>
          </a:p>
        </p:txBody>
      </p:sp>
      <p:sp>
        <p:nvSpPr>
          <p:cNvPr id="2" name="Title 1"/>
          <p:cNvSpPr>
            <a:spLocks noGrp="1"/>
          </p:cNvSpPr>
          <p:nvPr>
            <p:ph type="title"/>
          </p:nvPr>
        </p:nvSpPr>
        <p:spPr>
          <a:xfrm>
            <a:off x="711874" y="663817"/>
            <a:ext cx="8916868" cy="1108074"/>
          </a:xfrm>
        </p:spPr>
        <p:txBody>
          <a:bodyPr/>
          <a:lstStyle/>
          <a:p>
            <a:r>
              <a:rPr lang="lt-LT" dirty="0" smtClean="0"/>
              <a:t>Sveikos gyvensenos skatinimas Rokiškio rajono savivaldybėje</a:t>
            </a:r>
            <a:br>
              <a:rPr lang="lt-LT" dirty="0" smtClean="0"/>
            </a:br>
            <a:r>
              <a:rPr lang="lt-LT" dirty="0" smtClean="0"/>
              <a:t>08.4.2-ESFA-R-630-51-0005</a:t>
            </a:r>
            <a:endParaRPr lang="lt-LT" dirty="0"/>
          </a:p>
        </p:txBody>
      </p:sp>
    </p:spTree>
    <p:extLst>
      <p:ext uri="{BB962C8B-B14F-4D97-AF65-F5344CB8AC3E}">
        <p14:creationId xmlns:p14="http://schemas.microsoft.com/office/powerpoint/2010/main" val="624539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Projekto tikslas ir trumpas aprašymas</a:t>
            </a:r>
            <a:endParaRPr lang="en-GB" dirty="0"/>
          </a:p>
        </p:txBody>
      </p:sp>
      <p:sp>
        <p:nvSpPr>
          <p:cNvPr id="16" name="Teksto vietos rezervavimo ženklas 15"/>
          <p:cNvSpPr>
            <a:spLocks noGrp="1"/>
          </p:cNvSpPr>
          <p:nvPr>
            <p:ph type="body" sz="quarter" idx="10"/>
          </p:nvPr>
        </p:nvSpPr>
        <p:spPr>
          <a:xfrm>
            <a:off x="681039" y="1320800"/>
            <a:ext cx="8543925" cy="4371662"/>
          </a:xfrm>
        </p:spPr>
        <p:txBody>
          <a:bodyPr>
            <a:normAutofit lnSpcReduction="10000"/>
          </a:bodyPr>
          <a:lstStyle/>
          <a:p>
            <a:r>
              <a:rPr lang="lt-LT" b="1" dirty="0"/>
              <a:t>Projekto tikslas</a:t>
            </a:r>
            <a:r>
              <a:rPr lang="lt-LT" dirty="0"/>
              <a:t> - padidinti Rokiškio rajono savivaldybės gyventojų sveikatos raštingumo lygį ir suformuoti pozityvius jų sveikatos elgsenos pokyčius.</a:t>
            </a:r>
          </a:p>
          <a:p>
            <a:r>
              <a:rPr lang="lt-LT" b="1" dirty="0"/>
              <a:t>Projekto uždavinys</a:t>
            </a:r>
            <a:r>
              <a:rPr lang="lt-LT" dirty="0"/>
              <a:t> - vykdyti veiklas, stiprinančias Rokiškio rajono savivaldybės gyventojų sveikatos raštingumą.</a:t>
            </a:r>
          </a:p>
          <a:p>
            <a:r>
              <a:rPr lang="lt-LT" b="1" dirty="0"/>
              <a:t>Projekto tikslinė grupė</a:t>
            </a:r>
            <a:r>
              <a:rPr lang="lt-LT" dirty="0"/>
              <a:t> – vaikai iki 18 metų, vyresnio amžiaus žmonės, </a:t>
            </a:r>
            <a:r>
              <a:rPr lang="lt-LT" dirty="0" smtClean="0"/>
              <a:t>Rokiškio rajono savivaldybės gyventojai.</a:t>
            </a:r>
            <a:endParaRPr lang="lt-LT" dirty="0"/>
          </a:p>
          <a:p>
            <a:r>
              <a:rPr lang="lt-LT" dirty="0"/>
              <a:t>Projekto įgyvendinimo metu planuojama vykdyti veiklas, susijusias su sveikatos raštingumo didinimu, sveikos gyvensenos skatinimu ir būtinų sveiko gyvenimo įgūdžių formavimu, siekiant pagerinti rajono probleminių sričių rodiklius. Projekto metu bus vykdomos šios veiklos: organizuojami </a:t>
            </a:r>
            <a:r>
              <a:rPr lang="lt-LT" dirty="0" err="1"/>
              <a:t>sveikatinimo</a:t>
            </a:r>
            <a:r>
              <a:rPr lang="lt-LT" dirty="0"/>
              <a:t> įgūdžių formavimo seminarai, pirmosios pagalbos teikimo seminarai, švietėjiški renginiai Rokiškio rajono įstaigose, rengiamos mokomosios </a:t>
            </a:r>
            <a:r>
              <a:rPr lang="lt-LT" dirty="0" err="1"/>
              <a:t>sveikatinimo</a:t>
            </a:r>
            <a:r>
              <a:rPr lang="lt-LT" dirty="0"/>
              <a:t> stovyklos, mokomieji/šviečiamieji seminarai, įrengiami informaciniai mokomieji ekranai Rokiškio rajono savivaldybės įstaigose.</a:t>
            </a:r>
          </a:p>
          <a:p>
            <a:r>
              <a:rPr lang="lt-LT" dirty="0"/>
              <a:t>Tikimasi, jog šių veiklų įgyvendinimo metu Rokiškio rajono gyventojai daugiau sužinos apie sveiką gyvenseną, padidins savo sveikatos raštingumą, daugiau dėmesio skirs savo sveikatai bei ligų prevencijai.</a:t>
            </a:r>
          </a:p>
        </p:txBody>
      </p:sp>
      <p:sp>
        <p:nvSpPr>
          <p:cNvPr id="5" name="Turinio vietos rezervavimo ženklas 2"/>
          <p:cNvSpPr txBox="1">
            <a:spLocks/>
          </p:cNvSpPr>
          <p:nvPr/>
        </p:nvSpPr>
        <p:spPr>
          <a:xfrm>
            <a:off x="457200" y="1600201"/>
            <a:ext cx="8229600" cy="3629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lt-LT" dirty="0"/>
          </a:p>
        </p:txBody>
      </p:sp>
    </p:spTree>
    <p:extLst>
      <p:ext uri="{BB962C8B-B14F-4D97-AF65-F5344CB8AC3E}">
        <p14:creationId xmlns:p14="http://schemas.microsoft.com/office/powerpoint/2010/main" val="3768297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ntraštė 7"/>
          <p:cNvSpPr>
            <a:spLocks noGrp="1"/>
          </p:cNvSpPr>
          <p:nvPr>
            <p:ph type="title"/>
          </p:nvPr>
        </p:nvSpPr>
        <p:spPr/>
        <p:txBody>
          <a:bodyPr>
            <a:normAutofit fontScale="90000"/>
          </a:bodyPr>
          <a:lstStyle/>
          <a:p>
            <a:r>
              <a:rPr lang="lt-LT" dirty="0" smtClean="0"/>
              <a:t>Situacija su projekto įgyvendinimu (kas šiuo metu vykdoma, kas jau įvykę)</a:t>
            </a:r>
            <a:endParaRPr lang="en-US" dirty="0"/>
          </a:p>
        </p:txBody>
      </p:sp>
      <p:sp>
        <p:nvSpPr>
          <p:cNvPr id="9" name="Teksto vietos rezervavimo ženklas 8"/>
          <p:cNvSpPr>
            <a:spLocks noGrp="1"/>
          </p:cNvSpPr>
          <p:nvPr>
            <p:ph type="body" sz="quarter" idx="10"/>
          </p:nvPr>
        </p:nvSpPr>
        <p:spPr/>
        <p:txBody>
          <a:bodyPr/>
          <a:lstStyle/>
          <a:p>
            <a:r>
              <a:rPr lang="lt-LT" dirty="0" smtClean="0"/>
              <a:t>Nuo </a:t>
            </a:r>
            <a:r>
              <a:rPr lang="lt-LT" dirty="0" err="1" smtClean="0"/>
              <a:t>š.m</a:t>
            </a:r>
            <a:r>
              <a:rPr lang="lt-LT" dirty="0" smtClean="0"/>
              <a:t>. rugpjūčio mėnesio įsigyti ekranai ir funkciniai treniruokliai.</a:t>
            </a:r>
          </a:p>
          <a:p>
            <a:r>
              <a:rPr lang="lt-LT" dirty="0" smtClean="0"/>
              <a:t>Šiuo metu vyksta funkcinės treniruotės 3 grupėms, pirmosios pagalbos mokymai ir sveiko maisto gaminimo renginiai.</a:t>
            </a:r>
          </a:p>
          <a:p>
            <a:r>
              <a:rPr lang="lt-LT" dirty="0" smtClean="0"/>
              <a:t>Rugsėjo </a:t>
            </a:r>
            <a:r>
              <a:rPr lang="lt-LT" smtClean="0"/>
              <a:t>mėnesį suorganizuota </a:t>
            </a:r>
            <a:r>
              <a:rPr lang="lt-LT" dirty="0" smtClean="0"/>
              <a:t>3 dienų sveikatingumo stovykla Šventojoje. </a:t>
            </a:r>
            <a:endParaRPr lang="en-US" dirty="0"/>
          </a:p>
        </p:txBody>
      </p:sp>
    </p:spTree>
    <p:extLst>
      <p:ext uri="{BB962C8B-B14F-4D97-AF65-F5344CB8AC3E}">
        <p14:creationId xmlns:p14="http://schemas.microsoft.com/office/powerpoint/2010/main" val="1255923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aveikslėlio vietos rezervavimo ženklas 1"/>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l="6436" r="6436"/>
          <a:stretch>
            <a:fillRect/>
          </a:stretch>
        </p:blipFill>
        <p:spPr/>
      </p:pic>
      <p:pic>
        <p:nvPicPr>
          <p:cNvPr id="3" name="Paveikslėlio vietos rezervavimo ženklas 2"/>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8533" b="8533"/>
          <a:stretch>
            <a:fillRect/>
          </a:stretch>
        </p:blipFill>
        <p:spPr/>
      </p:pic>
      <p:pic>
        <p:nvPicPr>
          <p:cNvPr id="4" name="Paveikslėlio vietos rezervavimo ženklas 3"/>
          <p:cNvPicPr>
            <a:picLocks noGrp="1" noChangeAspect="1"/>
          </p:cNvPicPr>
          <p:nvPr>
            <p:ph type="pic" sz="quarter" idx="15"/>
          </p:nvPr>
        </p:nvPicPr>
        <p:blipFill>
          <a:blip r:embed="rId4" cstate="print">
            <a:extLst>
              <a:ext uri="{28A0092B-C50C-407E-A947-70E740481C1C}">
                <a14:useLocalDpi xmlns:a14="http://schemas.microsoft.com/office/drawing/2010/main" val="0"/>
              </a:ext>
            </a:extLst>
          </a:blip>
          <a:srcRect t="4902" b="4902"/>
          <a:stretch>
            <a:fillRect/>
          </a:stretch>
        </p:blipFill>
        <p:spPr/>
      </p:pic>
      <p:sp>
        <p:nvSpPr>
          <p:cNvPr id="18" name="Title 17"/>
          <p:cNvSpPr>
            <a:spLocks noGrp="1"/>
          </p:cNvSpPr>
          <p:nvPr>
            <p:ph type="title"/>
          </p:nvPr>
        </p:nvSpPr>
        <p:spPr/>
        <p:txBody>
          <a:bodyPr>
            <a:normAutofit fontScale="90000"/>
          </a:bodyPr>
          <a:lstStyle/>
          <a:p>
            <a:r>
              <a:rPr lang="lt-LT" dirty="0" smtClean="0"/>
              <a:t>Nuotraukos (gali būti prieš projekto įgyvendinimą, įgyvendinimo metu, po projekto įgyvendinimo)</a:t>
            </a:r>
            <a:endParaRPr lang="lt-LT" dirty="0"/>
          </a:p>
        </p:txBody>
      </p:sp>
    </p:spTree>
    <p:extLst>
      <p:ext uri="{BB962C8B-B14F-4D97-AF65-F5344CB8AC3E}">
        <p14:creationId xmlns:p14="http://schemas.microsoft.com/office/powerpoint/2010/main" val="4030278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 MIn titulinis">
  <a:themeElements>
    <a:clrScheme name="FIMIN">
      <a:dk1>
        <a:srgbClr val="827573"/>
      </a:dk1>
      <a:lt1>
        <a:srgbClr val="FFFFFF"/>
      </a:lt1>
      <a:dk2>
        <a:srgbClr val="827573"/>
      </a:dk2>
      <a:lt2>
        <a:srgbClr val="E2DDDB"/>
      </a:lt2>
      <a:accent1>
        <a:srgbClr val="2A57A3"/>
      </a:accent1>
      <a:accent2>
        <a:srgbClr val="E2DDDB"/>
      </a:accent2>
      <a:accent3>
        <a:srgbClr val="827573"/>
      </a:accent3>
      <a:accent4>
        <a:srgbClr val="E2DDDB"/>
      </a:accent4>
      <a:accent5>
        <a:srgbClr val="FFCC00"/>
      </a:accent5>
      <a:accent6>
        <a:srgbClr val="2A57A3"/>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in MIn" id="{3D01923E-6B55-45DF-A1C7-613873B7B2F0}" vid="{420D04CA-D0BA-4BA0-94CA-232FF5AB0EB0}"/>
    </a:ext>
  </a:extLst>
</a:theme>
</file>

<file path=ppt/theme/theme2.xml><?xml version="1.0" encoding="utf-8"?>
<a:theme xmlns:a="http://schemas.openxmlformats.org/drawingml/2006/main" name="Teksto skaidrė">
  <a:themeElements>
    <a:clrScheme name="FIMIN">
      <a:dk1>
        <a:srgbClr val="827573"/>
      </a:dk1>
      <a:lt1>
        <a:srgbClr val="FFFFFF"/>
      </a:lt1>
      <a:dk2>
        <a:srgbClr val="827573"/>
      </a:dk2>
      <a:lt2>
        <a:srgbClr val="E2DDDB"/>
      </a:lt2>
      <a:accent1>
        <a:srgbClr val="BFBFBF"/>
      </a:accent1>
      <a:accent2>
        <a:srgbClr val="999999"/>
      </a:accent2>
      <a:accent3>
        <a:srgbClr val="666666"/>
      </a:accent3>
      <a:accent4>
        <a:srgbClr val="2A57A3"/>
      </a:accent4>
      <a:accent5>
        <a:srgbClr val="FFCC00"/>
      </a:accent5>
      <a:accent6>
        <a:srgbClr val="6D95D9"/>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Galtuinė skaidrė">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TotalTime>
  <Words>266</Words>
  <Application>Microsoft Office PowerPoint</Application>
  <PresentationFormat>A4 formatas (210x297 mm)</PresentationFormat>
  <Paragraphs>17</Paragraphs>
  <Slides>4</Slides>
  <Notes>0</Notes>
  <HiddenSlides>0</HiddenSlides>
  <MMClips>0</MMClips>
  <ScaleCrop>false</ScaleCrop>
  <HeadingPairs>
    <vt:vector size="4" baseType="variant">
      <vt:variant>
        <vt:lpstr>Tema</vt:lpstr>
      </vt:variant>
      <vt:variant>
        <vt:i4>3</vt:i4>
      </vt:variant>
      <vt:variant>
        <vt:lpstr>Skaidrių pavadinimai</vt:lpstr>
      </vt:variant>
      <vt:variant>
        <vt:i4>4</vt:i4>
      </vt:variant>
    </vt:vector>
  </HeadingPairs>
  <TitlesOfParts>
    <vt:vector size="7" baseType="lpstr">
      <vt:lpstr>Fin MIn titulinis</vt:lpstr>
      <vt:lpstr>Teksto skaidrė</vt:lpstr>
      <vt:lpstr>Galtuinė skaidrė</vt:lpstr>
      <vt:lpstr>Sveikos gyvensenos skatinimas Rokiškio rajono savivaldybėje 08.4.2-ESFA-R-630-51-0005</vt:lpstr>
      <vt:lpstr>Projekto tikslas ir trumpas aprašymas</vt:lpstr>
      <vt:lpstr>Situacija su projekto įgyvendinimu (kas šiuo metu vykdoma, kas jau įvykę)</vt:lpstr>
      <vt:lpstr>Nuotraukos (gali būti prieš projekto įgyvendinimą, įgyvendinimo metu, po projekto įgyvendinimo)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Vilma Meciukoniene</cp:lastModifiedBy>
  <cp:revision>24</cp:revision>
  <dcterms:created xsi:type="dcterms:W3CDTF">2015-10-26T11:19:59Z</dcterms:created>
  <dcterms:modified xsi:type="dcterms:W3CDTF">2018-10-04T07:13:47Z</dcterms:modified>
</cp:coreProperties>
</file>